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3"/>
  </p:notesMasterIdLst>
  <p:sldIdLst>
    <p:sldId id="267" r:id="rId2"/>
    <p:sldId id="266" r:id="rId3"/>
    <p:sldId id="256" r:id="rId4"/>
    <p:sldId id="257" r:id="rId5"/>
    <p:sldId id="258" r:id="rId6"/>
    <p:sldId id="259" r:id="rId7"/>
    <p:sldId id="260" r:id="rId8"/>
    <p:sldId id="261" r:id="rId9"/>
    <p:sldId id="262" r:id="rId10"/>
    <p:sldId id="268" r:id="rId11"/>
    <p:sldId id="263" r:id="rId12"/>
  </p:sldIdLst>
  <p:sldSz cx="6858000" cy="9906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7" autoAdjust="0"/>
    <p:restoredTop sz="94660"/>
  </p:normalViewPr>
  <p:slideViewPr>
    <p:cSldViewPr snapToGrid="0">
      <p:cViewPr varScale="1">
        <p:scale>
          <a:sx n="57" d="100"/>
          <a:sy n="57" d="100"/>
        </p:scale>
        <p:origin x="-2280" y="-78"/>
      </p:cViewPr>
      <p:guideLst>
        <p:guide orient="horz" pos="3120"/>
        <p:guide pos="216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80" y="9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142CF-AC8E-43E6-9B03-C93534254451}" type="datetimeFigureOut">
              <a:rPr lang="zh-CN" altLang="en-US" smtClean="0"/>
              <a:pPr/>
              <a:t>2018/8/15</a:t>
            </a:fld>
            <a:endParaRPr lang="zh-CN" altLang="en-US"/>
          </a:p>
        </p:txBody>
      </p:sp>
      <p:sp>
        <p:nvSpPr>
          <p:cNvPr id="4" name="幻灯片图像占位符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34AFD-45D4-4220-9231-5CE6291FDC2C}" type="slidenum">
              <a:rPr lang="zh-CN" altLang="en-US" smtClean="0"/>
              <a:pPr/>
              <a:t>‹#›</a:t>
            </a:fld>
            <a:endParaRPr lang="zh-CN" altLang="en-US"/>
          </a:p>
        </p:txBody>
      </p:sp>
    </p:spTree>
    <p:extLst>
      <p:ext uri="{BB962C8B-B14F-4D97-AF65-F5344CB8AC3E}">
        <p14:creationId xmlns="" xmlns:p14="http://schemas.microsoft.com/office/powerpoint/2010/main" val="162156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250" y="1621191"/>
            <a:ext cx="5143500" cy="3448756"/>
          </a:xfrm>
        </p:spPr>
        <p:txBody>
          <a:bodyPr anchor="b"/>
          <a:lstStyle>
            <a:lvl1pPr algn="ctr">
              <a:defRPr sz="3375"/>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57250" y="5202944"/>
            <a:ext cx="5143500" cy="2391656"/>
          </a:xfrm>
        </p:spPr>
        <p:txBody>
          <a:bodyPr/>
          <a:lstStyle>
            <a:lvl1pPr marL="0" indent="0" algn="ctr">
              <a:buNone/>
              <a:defRPr sz="1350"/>
            </a:lvl1pPr>
            <a:lvl2pPr marL="257172" indent="0" algn="ctr">
              <a:buNone/>
              <a:defRPr sz="1125"/>
            </a:lvl2pPr>
            <a:lvl3pPr marL="514344" indent="0" algn="ctr">
              <a:buNone/>
              <a:defRPr sz="1013"/>
            </a:lvl3pPr>
            <a:lvl4pPr marL="771516" indent="0" algn="ctr">
              <a:buNone/>
              <a:defRPr sz="900"/>
            </a:lvl4pPr>
            <a:lvl5pPr marL="1028689" indent="0" algn="ctr">
              <a:buNone/>
              <a:defRPr sz="900"/>
            </a:lvl5pPr>
            <a:lvl6pPr marL="1285861" indent="0" algn="ctr">
              <a:buNone/>
              <a:defRPr sz="900"/>
            </a:lvl6pPr>
            <a:lvl7pPr marL="1543033" indent="0" algn="ctr">
              <a:buNone/>
              <a:defRPr sz="900"/>
            </a:lvl7pPr>
            <a:lvl8pPr marL="1800205" indent="0" algn="ctr">
              <a:buNone/>
              <a:defRPr sz="900"/>
            </a:lvl8pPr>
            <a:lvl9pPr marL="2057377" indent="0" algn="ctr">
              <a:buNone/>
              <a:defRPr sz="9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280746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407306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6" y="527403"/>
            <a:ext cx="1478756" cy="83948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7" y="527403"/>
            <a:ext cx="4350544" cy="839487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244004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64866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7916" y="2469624"/>
            <a:ext cx="5915025" cy="4120620"/>
          </a:xfrm>
        </p:spPr>
        <p:txBody>
          <a:bodyPr anchor="b"/>
          <a:lstStyle>
            <a:lvl1pPr>
              <a:defRPr sz="3375"/>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67916" y="6629226"/>
            <a:ext cx="5915025" cy="2166937"/>
          </a:xfrm>
        </p:spPr>
        <p:txBody>
          <a:bodyPr/>
          <a:lstStyle>
            <a:lvl1pPr marL="0" indent="0">
              <a:buNone/>
              <a:defRPr sz="1350">
                <a:solidFill>
                  <a:schemeClr val="tx1">
                    <a:tint val="75000"/>
                  </a:schemeClr>
                </a:solidFill>
              </a:defRPr>
            </a:lvl1pPr>
            <a:lvl2pPr marL="257172" indent="0">
              <a:buNone/>
              <a:defRPr sz="1125">
                <a:solidFill>
                  <a:schemeClr val="tx1">
                    <a:tint val="75000"/>
                  </a:schemeClr>
                </a:solidFill>
              </a:defRPr>
            </a:lvl2pPr>
            <a:lvl3pPr marL="514344" indent="0">
              <a:buNone/>
              <a:defRPr sz="1013">
                <a:solidFill>
                  <a:schemeClr val="tx1">
                    <a:tint val="75000"/>
                  </a:schemeClr>
                </a:solidFill>
              </a:defRPr>
            </a:lvl3pPr>
            <a:lvl4pPr marL="771516" indent="0">
              <a:buNone/>
              <a:defRPr sz="900">
                <a:solidFill>
                  <a:schemeClr val="tx1">
                    <a:tint val="75000"/>
                  </a:schemeClr>
                </a:solidFill>
              </a:defRPr>
            </a:lvl4pPr>
            <a:lvl5pPr marL="1028689" indent="0">
              <a:buNone/>
              <a:defRPr sz="900">
                <a:solidFill>
                  <a:schemeClr val="tx1">
                    <a:tint val="75000"/>
                  </a:schemeClr>
                </a:solidFill>
              </a:defRPr>
            </a:lvl5pPr>
            <a:lvl6pPr marL="1285861" indent="0">
              <a:buNone/>
              <a:defRPr sz="900">
                <a:solidFill>
                  <a:schemeClr val="tx1">
                    <a:tint val="75000"/>
                  </a:schemeClr>
                </a:solidFill>
              </a:defRPr>
            </a:lvl6pPr>
            <a:lvl7pPr marL="1543033" indent="0">
              <a:buNone/>
              <a:defRPr sz="900">
                <a:solidFill>
                  <a:schemeClr val="tx1">
                    <a:tint val="75000"/>
                  </a:schemeClr>
                </a:solidFill>
              </a:defRPr>
            </a:lvl7pPr>
            <a:lvl8pPr marL="1800205" indent="0">
              <a:buNone/>
              <a:defRPr sz="900">
                <a:solidFill>
                  <a:schemeClr val="tx1">
                    <a:tint val="75000"/>
                  </a:schemeClr>
                </a:solidFill>
              </a:defRPr>
            </a:lvl8pPr>
            <a:lvl9pPr marL="2057377" indent="0">
              <a:buNone/>
              <a:defRPr sz="9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36829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8" y="2637014"/>
            <a:ext cx="2914650" cy="628526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71863" y="2637014"/>
            <a:ext cx="2914650" cy="628526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293752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2381" y="527405"/>
            <a:ext cx="5915025" cy="191470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2381" y="2428347"/>
            <a:ext cx="2901255" cy="1190095"/>
          </a:xfrm>
        </p:spPr>
        <p:txBody>
          <a:bodyPr anchor="b"/>
          <a:lstStyle>
            <a:lvl1pPr marL="0" indent="0">
              <a:buNone/>
              <a:defRPr sz="1350" b="1"/>
            </a:lvl1pPr>
            <a:lvl2pPr marL="257172" indent="0">
              <a:buNone/>
              <a:defRPr sz="1125" b="1"/>
            </a:lvl2pPr>
            <a:lvl3pPr marL="514344" indent="0">
              <a:buNone/>
              <a:defRPr sz="1013" b="1"/>
            </a:lvl3pPr>
            <a:lvl4pPr marL="771516" indent="0">
              <a:buNone/>
              <a:defRPr sz="900" b="1"/>
            </a:lvl4pPr>
            <a:lvl5pPr marL="1028689" indent="0">
              <a:buNone/>
              <a:defRPr sz="900" b="1"/>
            </a:lvl5pPr>
            <a:lvl6pPr marL="1285861" indent="0">
              <a:buNone/>
              <a:defRPr sz="900" b="1"/>
            </a:lvl6pPr>
            <a:lvl7pPr marL="1543033" indent="0">
              <a:buNone/>
              <a:defRPr sz="900" b="1"/>
            </a:lvl7pPr>
            <a:lvl8pPr marL="1800205" indent="0">
              <a:buNone/>
              <a:defRPr sz="900" b="1"/>
            </a:lvl8pPr>
            <a:lvl9pPr marL="2057377" indent="0">
              <a:buNone/>
              <a:defRPr sz="900" b="1"/>
            </a:lvl9pPr>
          </a:lstStyle>
          <a:p>
            <a:pPr lvl="0"/>
            <a:r>
              <a:rPr lang="zh-CN" altLang="en-US" smtClean="0"/>
              <a:t>编辑母版文本样式</a:t>
            </a:r>
          </a:p>
        </p:txBody>
      </p:sp>
      <p:sp>
        <p:nvSpPr>
          <p:cNvPr id="4" name="内容占位符 3"/>
          <p:cNvSpPr>
            <a:spLocks noGrp="1"/>
          </p:cNvSpPr>
          <p:nvPr>
            <p:ph sz="half" idx="2"/>
          </p:nvPr>
        </p:nvSpPr>
        <p:spPr>
          <a:xfrm>
            <a:off x="472381" y="3618442"/>
            <a:ext cx="2901255" cy="53221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71863" y="2428347"/>
            <a:ext cx="2915543" cy="1190095"/>
          </a:xfrm>
        </p:spPr>
        <p:txBody>
          <a:bodyPr anchor="b"/>
          <a:lstStyle>
            <a:lvl1pPr marL="0" indent="0">
              <a:buNone/>
              <a:defRPr sz="1350" b="1"/>
            </a:lvl1pPr>
            <a:lvl2pPr marL="257172" indent="0">
              <a:buNone/>
              <a:defRPr sz="1125" b="1"/>
            </a:lvl2pPr>
            <a:lvl3pPr marL="514344" indent="0">
              <a:buNone/>
              <a:defRPr sz="1013" b="1"/>
            </a:lvl3pPr>
            <a:lvl4pPr marL="771516" indent="0">
              <a:buNone/>
              <a:defRPr sz="900" b="1"/>
            </a:lvl4pPr>
            <a:lvl5pPr marL="1028689" indent="0">
              <a:buNone/>
              <a:defRPr sz="900" b="1"/>
            </a:lvl5pPr>
            <a:lvl6pPr marL="1285861" indent="0">
              <a:buNone/>
              <a:defRPr sz="900" b="1"/>
            </a:lvl6pPr>
            <a:lvl7pPr marL="1543033" indent="0">
              <a:buNone/>
              <a:defRPr sz="900" b="1"/>
            </a:lvl7pPr>
            <a:lvl8pPr marL="1800205" indent="0">
              <a:buNone/>
              <a:defRPr sz="900" b="1"/>
            </a:lvl8pPr>
            <a:lvl9pPr marL="2057377" indent="0">
              <a:buNone/>
              <a:defRPr sz="900" b="1"/>
            </a:lvl9pPr>
          </a:lstStyle>
          <a:p>
            <a:pPr lvl="0"/>
            <a:r>
              <a:rPr lang="zh-CN" altLang="en-US" smtClean="0"/>
              <a:t>编辑母版文本样式</a:t>
            </a:r>
          </a:p>
        </p:txBody>
      </p:sp>
      <p:sp>
        <p:nvSpPr>
          <p:cNvPr id="6" name="内容占位符 5"/>
          <p:cNvSpPr>
            <a:spLocks noGrp="1"/>
          </p:cNvSpPr>
          <p:nvPr>
            <p:ph sz="quarter" idx="4"/>
          </p:nvPr>
        </p:nvSpPr>
        <p:spPr>
          <a:xfrm>
            <a:off x="3471863" y="3618442"/>
            <a:ext cx="2915543" cy="53221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67493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359864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331920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1" y="660400"/>
            <a:ext cx="2211884" cy="2311400"/>
          </a:xfrm>
        </p:spPr>
        <p:txBody>
          <a:bodyPr anchor="b"/>
          <a:lstStyle>
            <a:lvl1pPr>
              <a:defRPr sz="1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15543" y="1426283"/>
            <a:ext cx="3471863" cy="703968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72381" y="2971800"/>
            <a:ext cx="2211884" cy="5505627"/>
          </a:xfrm>
        </p:spPr>
        <p:txBody>
          <a:bodyPr/>
          <a:lstStyle>
            <a:lvl1pPr marL="0" indent="0">
              <a:buNone/>
              <a:defRPr sz="900"/>
            </a:lvl1pPr>
            <a:lvl2pPr marL="257172" indent="0">
              <a:buNone/>
              <a:defRPr sz="788"/>
            </a:lvl2pPr>
            <a:lvl3pPr marL="514344" indent="0">
              <a:buNone/>
              <a:defRPr sz="675"/>
            </a:lvl3pPr>
            <a:lvl4pPr marL="771516" indent="0">
              <a:buNone/>
              <a:defRPr sz="563"/>
            </a:lvl4pPr>
            <a:lvl5pPr marL="1028689" indent="0">
              <a:buNone/>
              <a:defRPr sz="563"/>
            </a:lvl5pPr>
            <a:lvl6pPr marL="1285861" indent="0">
              <a:buNone/>
              <a:defRPr sz="563"/>
            </a:lvl6pPr>
            <a:lvl7pPr marL="1543033" indent="0">
              <a:buNone/>
              <a:defRPr sz="563"/>
            </a:lvl7pPr>
            <a:lvl8pPr marL="1800205" indent="0">
              <a:buNone/>
              <a:defRPr sz="563"/>
            </a:lvl8pPr>
            <a:lvl9pPr marL="2057377" indent="0">
              <a:buNone/>
              <a:defRPr sz="563"/>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188632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1" y="660400"/>
            <a:ext cx="2211884" cy="2311400"/>
          </a:xfrm>
        </p:spPr>
        <p:txBody>
          <a:bodyPr anchor="b"/>
          <a:lstStyle>
            <a:lvl1pPr>
              <a:defRPr sz="1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915543" y="1426283"/>
            <a:ext cx="3471863" cy="7039681"/>
          </a:xfrm>
        </p:spPr>
        <p:txBody>
          <a:bodyPr/>
          <a:lstStyle>
            <a:lvl1pPr marL="0" indent="0">
              <a:buNone/>
              <a:defRPr sz="1800"/>
            </a:lvl1pPr>
            <a:lvl2pPr marL="257172" indent="0">
              <a:buNone/>
              <a:defRPr sz="1575"/>
            </a:lvl2pPr>
            <a:lvl3pPr marL="514344" indent="0">
              <a:buNone/>
              <a:defRPr sz="1350"/>
            </a:lvl3pPr>
            <a:lvl4pPr marL="771516" indent="0">
              <a:buNone/>
              <a:defRPr sz="1125"/>
            </a:lvl4pPr>
            <a:lvl5pPr marL="1028689" indent="0">
              <a:buNone/>
              <a:defRPr sz="1125"/>
            </a:lvl5pPr>
            <a:lvl6pPr marL="1285861" indent="0">
              <a:buNone/>
              <a:defRPr sz="1125"/>
            </a:lvl6pPr>
            <a:lvl7pPr marL="1543033" indent="0">
              <a:buNone/>
              <a:defRPr sz="1125"/>
            </a:lvl7pPr>
            <a:lvl8pPr marL="1800205" indent="0">
              <a:buNone/>
              <a:defRPr sz="1125"/>
            </a:lvl8pPr>
            <a:lvl9pPr marL="2057377" indent="0">
              <a:buNone/>
              <a:defRPr sz="1125"/>
            </a:lvl9pPr>
          </a:lstStyle>
          <a:p>
            <a:endParaRPr lang="zh-CN" altLang="en-US"/>
          </a:p>
        </p:txBody>
      </p:sp>
      <p:sp>
        <p:nvSpPr>
          <p:cNvPr id="4" name="文本占位符 3"/>
          <p:cNvSpPr>
            <a:spLocks noGrp="1"/>
          </p:cNvSpPr>
          <p:nvPr>
            <p:ph type="body" sz="half" idx="2"/>
          </p:nvPr>
        </p:nvSpPr>
        <p:spPr>
          <a:xfrm>
            <a:off x="472381" y="2971800"/>
            <a:ext cx="2211884" cy="5505627"/>
          </a:xfrm>
        </p:spPr>
        <p:txBody>
          <a:bodyPr/>
          <a:lstStyle>
            <a:lvl1pPr marL="0" indent="0">
              <a:buNone/>
              <a:defRPr sz="900"/>
            </a:lvl1pPr>
            <a:lvl2pPr marL="257172" indent="0">
              <a:buNone/>
              <a:defRPr sz="788"/>
            </a:lvl2pPr>
            <a:lvl3pPr marL="514344" indent="0">
              <a:buNone/>
              <a:defRPr sz="675"/>
            </a:lvl3pPr>
            <a:lvl4pPr marL="771516" indent="0">
              <a:buNone/>
              <a:defRPr sz="563"/>
            </a:lvl4pPr>
            <a:lvl5pPr marL="1028689" indent="0">
              <a:buNone/>
              <a:defRPr sz="563"/>
            </a:lvl5pPr>
            <a:lvl6pPr marL="1285861" indent="0">
              <a:buNone/>
              <a:defRPr sz="563"/>
            </a:lvl6pPr>
            <a:lvl7pPr marL="1543033" indent="0">
              <a:buNone/>
              <a:defRPr sz="563"/>
            </a:lvl7pPr>
            <a:lvl8pPr marL="1800205" indent="0">
              <a:buNone/>
              <a:defRPr sz="563"/>
            </a:lvl8pPr>
            <a:lvl9pPr marL="2057377" indent="0">
              <a:buNone/>
              <a:defRPr sz="563"/>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FB376-1741-4F19-AC18-A45CC0741DBA}" type="datetimeFigureOut">
              <a:rPr lang="zh-CN" altLang="en-US" smtClean="0"/>
              <a:pPr/>
              <a:t>2018/8/15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385244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675">
                <a:solidFill>
                  <a:schemeClr val="tx1">
                    <a:tint val="75000"/>
                  </a:schemeClr>
                </a:solidFill>
              </a:defRPr>
            </a:lvl1pPr>
          </a:lstStyle>
          <a:p>
            <a:fld id="{012FB376-1741-4F19-AC18-A45CC0741DBA}" type="datetimeFigureOut">
              <a:rPr lang="zh-CN" altLang="en-US" smtClean="0"/>
              <a:pPr/>
              <a:t>2018/8/15</a:t>
            </a:fld>
            <a:endParaRPr lang="zh-CN" altLang="en-US"/>
          </a:p>
        </p:txBody>
      </p:sp>
      <p:sp>
        <p:nvSpPr>
          <p:cNvPr id="5" name="页脚占位符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546285D6-1983-48F0-982D-303712EE4CA0}" type="slidenum">
              <a:rPr lang="zh-CN" altLang="en-US" smtClean="0"/>
              <a:pPr/>
              <a:t>‹#›</a:t>
            </a:fld>
            <a:endParaRPr lang="zh-CN" altLang="en-US"/>
          </a:p>
        </p:txBody>
      </p:sp>
    </p:spTree>
    <p:extLst>
      <p:ext uri="{BB962C8B-B14F-4D97-AF65-F5344CB8AC3E}">
        <p14:creationId xmlns="" xmlns:p14="http://schemas.microsoft.com/office/powerpoint/2010/main" val="3371080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514344"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6" indent="-128586" algn="l" defTabSz="51434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9" indent="-128586" algn="l" defTabSz="51434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1" indent="-128586" algn="l" defTabSz="51434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03"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75"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47"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19"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91"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64" indent="-128586" algn="l" defTabSz="51434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zh-CN"/>
      </a:defPPr>
      <a:lvl1pPr marL="0" algn="l" defTabSz="514344" rtl="0" eaLnBrk="1" latinLnBrk="0" hangingPunct="1">
        <a:defRPr sz="1013" kern="1200">
          <a:solidFill>
            <a:schemeClr val="tx1"/>
          </a:solidFill>
          <a:latin typeface="+mn-lt"/>
          <a:ea typeface="+mn-ea"/>
          <a:cs typeface="+mn-cs"/>
        </a:defRPr>
      </a:lvl1pPr>
      <a:lvl2pPr marL="257172" algn="l" defTabSz="514344" rtl="0" eaLnBrk="1" latinLnBrk="0" hangingPunct="1">
        <a:defRPr sz="1013" kern="1200">
          <a:solidFill>
            <a:schemeClr val="tx1"/>
          </a:solidFill>
          <a:latin typeface="+mn-lt"/>
          <a:ea typeface="+mn-ea"/>
          <a:cs typeface="+mn-cs"/>
        </a:defRPr>
      </a:lvl2pPr>
      <a:lvl3pPr marL="514344" algn="l" defTabSz="514344" rtl="0" eaLnBrk="1" latinLnBrk="0" hangingPunct="1">
        <a:defRPr sz="1013" kern="1200">
          <a:solidFill>
            <a:schemeClr val="tx1"/>
          </a:solidFill>
          <a:latin typeface="+mn-lt"/>
          <a:ea typeface="+mn-ea"/>
          <a:cs typeface="+mn-cs"/>
        </a:defRPr>
      </a:lvl3pPr>
      <a:lvl4pPr marL="771516" algn="l" defTabSz="514344" rtl="0" eaLnBrk="1" latinLnBrk="0" hangingPunct="1">
        <a:defRPr sz="1013" kern="1200">
          <a:solidFill>
            <a:schemeClr val="tx1"/>
          </a:solidFill>
          <a:latin typeface="+mn-lt"/>
          <a:ea typeface="+mn-ea"/>
          <a:cs typeface="+mn-cs"/>
        </a:defRPr>
      </a:lvl4pPr>
      <a:lvl5pPr marL="1028689" algn="l" defTabSz="514344" rtl="0" eaLnBrk="1" latinLnBrk="0" hangingPunct="1">
        <a:defRPr sz="1013" kern="1200">
          <a:solidFill>
            <a:schemeClr val="tx1"/>
          </a:solidFill>
          <a:latin typeface="+mn-lt"/>
          <a:ea typeface="+mn-ea"/>
          <a:cs typeface="+mn-cs"/>
        </a:defRPr>
      </a:lvl5pPr>
      <a:lvl6pPr marL="1285861" algn="l" defTabSz="514344" rtl="0" eaLnBrk="1" latinLnBrk="0" hangingPunct="1">
        <a:defRPr sz="1013" kern="1200">
          <a:solidFill>
            <a:schemeClr val="tx1"/>
          </a:solidFill>
          <a:latin typeface="+mn-lt"/>
          <a:ea typeface="+mn-ea"/>
          <a:cs typeface="+mn-cs"/>
        </a:defRPr>
      </a:lvl6pPr>
      <a:lvl7pPr marL="1543033" algn="l" defTabSz="514344" rtl="0" eaLnBrk="1" latinLnBrk="0" hangingPunct="1">
        <a:defRPr sz="1013" kern="1200">
          <a:solidFill>
            <a:schemeClr val="tx1"/>
          </a:solidFill>
          <a:latin typeface="+mn-lt"/>
          <a:ea typeface="+mn-ea"/>
          <a:cs typeface="+mn-cs"/>
        </a:defRPr>
      </a:lvl7pPr>
      <a:lvl8pPr marL="1800205" algn="l" defTabSz="514344" rtl="0" eaLnBrk="1" latinLnBrk="0" hangingPunct="1">
        <a:defRPr sz="1013" kern="1200">
          <a:solidFill>
            <a:schemeClr val="tx1"/>
          </a:solidFill>
          <a:latin typeface="+mn-lt"/>
          <a:ea typeface="+mn-ea"/>
          <a:cs typeface="+mn-cs"/>
        </a:defRPr>
      </a:lvl8pPr>
      <a:lvl9pPr marL="2057377" algn="l" defTabSz="514344"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file:///C:\Users\sweety\Desktop\For%20QY\_anchor_1','_com_1"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flipH="1">
            <a:off x="190500" y="0"/>
            <a:ext cx="6210300" cy="100519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Figure 5.</a:t>
            </a: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 </a:t>
            </a:r>
            <a:r>
              <a:rPr kumimoji="0" lang="en-US" altLang="zh-CN" sz="1400"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Drought stress increased the microbial load of rice root </a:t>
            </a:r>
            <a:r>
              <a:rPr kumimoji="0" lang="en-US" altLang="zh-CN" sz="1400" b="1" i="0" u="none" strike="noStrike" cap="none" normalizeH="0" baseline="0" dirty="0" err="1" smtClean="0">
                <a:ln>
                  <a:noFill/>
                </a:ln>
                <a:solidFill>
                  <a:srgbClr val="231F20"/>
                </a:solidFill>
                <a:effectLst/>
                <a:latin typeface="Times New Roman" pitchFamily="18" charset="0"/>
                <a:ea typeface="宋体" pitchFamily="2" charset="-122"/>
                <a:cs typeface="Times New Roman" pitchFamily="18" charset="0"/>
              </a:rPr>
              <a:t>microbiota</a:t>
            </a:r>
            <a:r>
              <a:rPr kumimoji="0" lang="en-US" altLang="zh-CN" sz="1400"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a:t>
            </a: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revealed by quantitative microbial profiling method.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chemeClr val="tx1"/>
                </a:solidFill>
                <a:effectLst/>
                <a:latin typeface="Calibri" pitchFamily="34" charset="0"/>
                <a:ea typeface="MinionPro-Regular"/>
                <a:cs typeface="Times New Roman" pitchFamily="18" charset="0"/>
              </a:rPr>
              <a:t>a.</a:t>
            </a:r>
            <a:r>
              <a:rPr kumimoji="0" lang="en-US" altLang="zh-CN" sz="1400" b="0" i="0" u="none" strike="noStrike" cap="none" normalizeH="0" baseline="0" dirty="0" smtClean="0">
                <a:ln>
                  <a:noFill/>
                </a:ln>
                <a:solidFill>
                  <a:schemeClr val="tx1"/>
                </a:solidFill>
                <a:effectLst/>
                <a:latin typeface="Calibri" pitchFamily="34" charset="0"/>
                <a:ea typeface="MinionPro-Regular"/>
                <a:cs typeface="Times New Roman" pitchFamily="18" charset="0"/>
              </a:rPr>
              <a:t> </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Principal coordinates analysis of Bray Curtis distances showing that rice root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microbiota</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form separate clusters according to drought and wet conditions, as well as genotypes (MH63 and WYJ7DEP1) in Hainan.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chemeClr val="tx1"/>
                </a:solidFill>
                <a:effectLst/>
                <a:latin typeface="Calibri" pitchFamily="34" charset="0"/>
                <a:ea typeface="MinionPro-Regular"/>
                <a:cs typeface="Times New Roman" pitchFamily="18" charset="0"/>
              </a:rPr>
              <a:t>b.</a:t>
            </a:r>
            <a:r>
              <a:rPr kumimoji="0" lang="en-US" altLang="zh-CN" sz="1400" b="0" i="0" u="none" strike="noStrike" cap="none" normalizeH="0" baseline="0" dirty="0" smtClean="0">
                <a:ln>
                  <a:noFill/>
                </a:ln>
                <a:solidFill>
                  <a:schemeClr val="tx1"/>
                </a:solidFill>
                <a:effectLst/>
                <a:latin typeface="Calibri" pitchFamily="34" charset="0"/>
                <a:ea typeface="MinionPro-Regular"/>
                <a:cs typeface="Times New Roman" pitchFamily="18" charset="0"/>
              </a:rPr>
              <a:t> </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Bacterial load of rice root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microbiota</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of two rice varieties, MH63 and WYJ, increased under the drought stress condition; Statistical significance was determined by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Wilcoxon</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rank-sum test. Asterisks indicate statistically significant differences (**,</a:t>
            </a:r>
            <a:r>
              <a:rPr kumimoji="0" lang="en-US" altLang="zh-CN" sz="1400" b="0" i="1" u="none" strike="noStrike" cap="none" normalizeH="0" baseline="0" dirty="0" smtClean="0">
                <a:ln>
                  <a:noFill/>
                </a:ln>
                <a:solidFill>
                  <a:srgbClr val="231F20"/>
                </a:solidFill>
                <a:effectLst/>
                <a:latin typeface="Calibri" pitchFamily="34" charset="0"/>
                <a:ea typeface="MinionPro-Regular"/>
                <a:cs typeface="Times New Roman" pitchFamily="18" charset="0"/>
              </a:rPr>
              <a:t> P</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&lt; 0.01; ***, </a:t>
            </a:r>
            <a:r>
              <a:rPr kumimoji="0" lang="en-US" altLang="zh-CN" sz="1400" b="0" i="1" u="none" strike="noStrike" cap="none" normalizeH="0" baseline="0" dirty="0" smtClean="0">
                <a:ln>
                  <a:noFill/>
                </a:ln>
                <a:solidFill>
                  <a:srgbClr val="231F20"/>
                </a:solidFill>
                <a:effectLst/>
                <a:latin typeface="Calibri" pitchFamily="34" charset="0"/>
                <a:ea typeface="MinionPro-Regular"/>
                <a:cs typeface="Times New Roman" pitchFamily="18" charset="0"/>
              </a:rPr>
              <a:t>P</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&lt; 0.001).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c. </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Heat map showing the fold enrichment of bacterial phyla in the root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microbiota</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of MH63 and WYJ under the drought stress condition using relative abundant (RA) and quantitative abundant (QA) methods. Note that in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microbiota</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of both varieties, the QA method detected an enhanced the enrichment and reduced reduction under the drought stress condition, because the QA method detect the bacterial load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increasement</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under the drought stress condition (Figure 5b).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d.</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Venn diagram showing the overlap of drought-responsive OTUs detected by the RA and AA method. The orange and blue ellipse represent differential OTUs that were detected by the RA and AA method, respectively. * indicates there are five OTUs which are identified as enriched OTUs using the AA method, but as depleted OTUs using the RA method, suggesting that the microbial load is essential to track the changes of these bacteria.  </a:t>
            </a: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e.</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Examples showing that the responses of three OUTs to the drought stress condition varied according to the RA and AA method. Asterisks indicate statistically significant differences (**,</a:t>
            </a:r>
            <a:r>
              <a:rPr kumimoji="0" lang="en-US" altLang="zh-CN" sz="1400" b="0" i="1" u="none" strike="noStrike" cap="none" normalizeH="0" baseline="0" dirty="0" smtClean="0">
                <a:ln>
                  <a:noFill/>
                </a:ln>
                <a:solidFill>
                  <a:srgbClr val="231F20"/>
                </a:solidFill>
                <a:effectLst/>
                <a:latin typeface="Calibri" pitchFamily="34" charset="0"/>
                <a:ea typeface="MinionPro-Regular"/>
                <a:cs typeface="Times New Roman" pitchFamily="18" charset="0"/>
              </a:rPr>
              <a:t> P</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&lt; 0.01; ***, </a:t>
            </a:r>
            <a:r>
              <a:rPr kumimoji="0" lang="en-US" altLang="zh-CN" sz="1400" b="0" i="1" u="none" strike="noStrike" cap="none" normalizeH="0" baseline="0" dirty="0" smtClean="0">
                <a:ln>
                  <a:noFill/>
                </a:ln>
                <a:solidFill>
                  <a:srgbClr val="231F20"/>
                </a:solidFill>
                <a:effectLst/>
                <a:latin typeface="Calibri" pitchFamily="34" charset="0"/>
                <a:ea typeface="MinionPro-Regular"/>
                <a:cs typeface="Times New Roman" pitchFamily="18" charset="0"/>
              </a:rPr>
              <a:t>P</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&lt; 0.001); ns, not significant (adjusted </a:t>
            </a:r>
            <a:r>
              <a:rPr kumimoji="0" lang="en-US" altLang="zh-CN" sz="1400" b="0" i="1" u="none" strike="noStrike" cap="none" normalizeH="0" baseline="0" dirty="0" smtClean="0">
                <a:ln>
                  <a:noFill/>
                </a:ln>
                <a:solidFill>
                  <a:srgbClr val="231F20"/>
                </a:solidFill>
                <a:effectLst/>
                <a:latin typeface="Calibri" pitchFamily="34" charset="0"/>
                <a:ea typeface="MinionPro-Regular"/>
                <a:cs typeface="Times New Roman" pitchFamily="18" charset="0"/>
              </a:rPr>
              <a:t>P </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values are shown).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30000"/>
              </a:lnSpc>
              <a:spcBef>
                <a:spcPts val="600"/>
              </a:spcBef>
              <a:spcAft>
                <a:spcPts val="600"/>
              </a:spcAft>
              <a:buClrTx/>
              <a:buSzTx/>
              <a:buFontTx/>
              <a:buNone/>
              <a:tabLst/>
            </a:pPr>
            <a:r>
              <a:rPr kumimoji="0" lang="en-US" altLang="zh-CN" sz="1400" b="1" i="0" u="none" strike="noStrike" cap="none" normalizeH="0" baseline="0" dirty="0" smtClean="0">
                <a:ln>
                  <a:noFill/>
                </a:ln>
                <a:solidFill>
                  <a:srgbClr val="231F20"/>
                </a:solidFill>
                <a:effectLst/>
                <a:latin typeface="Calibri" pitchFamily="34" charset="0"/>
                <a:ea typeface="MinionPro-Regular"/>
                <a:cs typeface="Times New Roman" pitchFamily="18" charset="0"/>
              </a:rPr>
              <a:t>f.</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Quantitative abundance of bacterial and fungal load of root </a:t>
            </a:r>
            <a:r>
              <a:rPr kumimoji="0" lang="en-US" altLang="zh-CN" sz="1400" b="0" i="0" u="none" strike="noStrike" cap="none" normalizeH="0" baseline="0" dirty="0" err="1" smtClean="0">
                <a:ln>
                  <a:noFill/>
                </a:ln>
                <a:solidFill>
                  <a:srgbClr val="231F20"/>
                </a:solidFill>
                <a:effectLst/>
                <a:latin typeface="Calibri" pitchFamily="34" charset="0"/>
                <a:ea typeface="MinionPro-Regular"/>
                <a:cs typeface="Times New Roman" pitchFamily="18" charset="0"/>
              </a:rPr>
              <a:t>microbiota</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 of MH63 and WYJ under drought and wet conditions. Error bars represent means and SE</a:t>
            </a:r>
            <a:r>
              <a:rPr kumimoji="0" lang="en-US" altLang="zh-CN" sz="1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hlinkClick r:id=""/>
                <a:hlinkMouseOver r:id="rId2"/>
              </a:rPr>
              <a:t>[</a:t>
            </a:r>
            <a:r>
              <a:rPr kumimoji="0" lang="en-US" altLang="zh-CN" sz="1400" b="0" i="0" u="none" strike="noStrike" cap="none" normalizeH="0" baseline="0" dirty="0" smtClean="0" bmk="">
                <a:ln>
                  <a:noFill/>
                </a:ln>
                <a:solidFill>
                  <a:schemeClr val="tx1"/>
                </a:solidFill>
                <a:effectLst/>
                <a:latin typeface="Calibri" pitchFamily="34" charset="0"/>
                <a:ea typeface="宋体" pitchFamily="2" charset="-122"/>
                <a:cs typeface="Times New Roman" pitchFamily="18" charset="0"/>
                <a:hlinkClick r:id=""/>
                <a:hlinkMouseOver r:id="rId2"/>
              </a:rPr>
              <a:t>Office1]</a:t>
            </a:r>
            <a:r>
              <a:rPr kumimoji="0" lang="en-US" altLang="zh-CN" sz="1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s calculated from biological replicates. </a:t>
            </a:r>
          </a:p>
          <a:p>
            <a:pPr marL="0" marR="0" lvl="0" indent="0" algn="l" defTabSz="914400" rtl="0" eaLnBrk="0" fontAlgn="base" latinLnBrk="0" hangingPunct="0">
              <a:lnSpc>
                <a:spcPct val="130000"/>
              </a:lnSpc>
              <a:spcBef>
                <a:spcPct val="0"/>
              </a:spcBef>
              <a:spcAft>
                <a:spcPct val="0"/>
              </a:spcAft>
              <a:buClrTx/>
              <a:buSzTx/>
              <a:buFontTx/>
              <a:buNone/>
              <a:tabLst/>
            </a:pPr>
            <a:endParaRPr lang="en-US" altLang="zh-CN" sz="1400" dirty="0" smtClean="0">
              <a:solidFill>
                <a:srgbClr val="231F20"/>
              </a:solidFill>
              <a:latin typeface="Calibri" pitchFamily="34" charset="0"/>
              <a:ea typeface="MinionPro-Regular"/>
              <a:cs typeface="Times New Roman"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zh-CN" sz="1400" b="0" i="0" u="none" strike="noStrike" cap="none" normalizeH="0" baseline="0" dirty="0" smtClean="0">
                <a:ln>
                  <a:noFill/>
                </a:ln>
                <a:solidFill>
                  <a:srgbClr val="231F20"/>
                </a:solidFill>
                <a:effectLst/>
                <a:latin typeface="Calibri" pitchFamily="34" charset="0"/>
                <a:ea typeface="MinionPro-Regular"/>
                <a:cs typeface="Times New Roman" pitchFamily="18" charset="0"/>
              </a:rPr>
              <a:t>For all analyses in Hainan filed site, biological replicate numbers are: MH63 (dry=15, wet=13); WYJ (dry=11, wet=13); bulk soil (dry=6, wet=6).</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flipH="1">
            <a:off x="364436" y="214215"/>
            <a:ext cx="6009860" cy="61777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Figure 6. </a:t>
            </a:r>
            <a:r>
              <a:rPr kumimoji="0" lang="en-US" altLang="zh-CN"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Microbial load varies between healthy wheat root samples and infected wheat root samples </a:t>
            </a: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attacked by </a:t>
            </a:r>
            <a:r>
              <a:rPr kumimoji="0" lang="en-US" altLang="zh-CN" b="1" i="1" u="none" strike="noStrike" cap="none" normalizeH="0" baseline="0" dirty="0" err="1" smtClean="0">
                <a:ln>
                  <a:noFill/>
                </a:ln>
                <a:solidFill>
                  <a:srgbClr val="333333"/>
                </a:solidFill>
                <a:effectLst/>
                <a:latin typeface="Times New Roman" pitchFamily="18" charset="0"/>
                <a:ea typeface="宋体" pitchFamily="2" charset="-122"/>
                <a:cs typeface="Times New Roman" pitchFamily="18" charset="0"/>
              </a:rPr>
              <a:t>Bipolaris</a:t>
            </a:r>
            <a:r>
              <a:rPr kumimoji="0" lang="en-US" altLang="zh-CN" b="1" i="1" u="none" strike="noStrike" cap="none" normalizeH="0" baseline="0" dirty="0" smtClean="0">
                <a:ln>
                  <a:noFill/>
                </a:ln>
                <a:solidFill>
                  <a:srgbClr val="333333"/>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err="1" smtClean="0">
                <a:ln>
                  <a:noFill/>
                </a:ln>
                <a:solidFill>
                  <a:srgbClr val="333333"/>
                </a:solidFill>
                <a:effectLst/>
                <a:latin typeface="Times New Roman" pitchFamily="18" charset="0"/>
                <a:ea typeface="宋体" pitchFamily="2" charset="-122"/>
                <a:cs typeface="Times New Roman" pitchFamily="18" charset="0"/>
              </a:rPr>
              <a:t>sorokiniana</a:t>
            </a:r>
            <a:r>
              <a:rPr kumimoji="0" lang="en-US" altLang="zh-CN"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revealed by quantitative microbial profiling method.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Principal coordinates analysis of Bray Curtis distances showing distinctly clustered bacterial </a:t>
            </a:r>
            <a:r>
              <a:rPr kumimoji="0" lang="en-US" altLang="zh-CN"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(a)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and fungal </a:t>
            </a:r>
            <a:r>
              <a:rPr kumimoji="0" lang="en-US" altLang="zh-CN"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(b)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communities according to healthy states.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The percentage of variation explained by the plotted principal coordinates is indicated on the axes. In the panel, each point corresponds to a sample: infected root samples, square; healthy root samples, triangle; bulk soil samples, circle. </a:t>
            </a:r>
            <a:r>
              <a:rPr kumimoji="0" lang="en-US" altLang="zh-CN" b="1"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(c)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Box plot showing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infected samples have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significantly higher</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bacterial and fungal load than healthy samples (</a:t>
            </a:r>
            <a:r>
              <a:rPr kumimoji="0" lang="en-US" altLang="zh-CN"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 0.05). </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Statistical significance was determined by </a:t>
            </a:r>
            <a:r>
              <a:rPr kumimoji="0" lang="en-US" altLang="zh-CN" b="0" i="0" u="none" strike="noStrike" cap="none" normalizeH="0" baseline="0" dirty="0" err="1" smtClean="0">
                <a:ln>
                  <a:noFill/>
                </a:ln>
                <a:solidFill>
                  <a:srgbClr val="231F20"/>
                </a:solidFill>
                <a:effectLst/>
                <a:latin typeface="Times New Roman" pitchFamily="18" charset="0"/>
                <a:ea typeface="宋体" pitchFamily="2" charset="-122"/>
                <a:cs typeface="Times New Roman" pitchFamily="18" charset="0"/>
              </a:rPr>
              <a:t>Wilcoxon</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rank-sum test. Asterisks indicate statistically significant differences (*,</a:t>
            </a:r>
            <a:r>
              <a:rPr kumimoji="0" lang="en-US" altLang="zh-CN" b="0" i="1"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P</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&lt; 0.05; **, </a:t>
            </a:r>
            <a:r>
              <a:rPr kumimoji="0" lang="en-US" altLang="zh-CN" b="0" i="1"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P</a:t>
            </a:r>
            <a:r>
              <a:rPr kumimoji="0" lang="en-US" altLang="zh-CN" b="0" i="0" u="none" strike="noStrike" cap="none" normalizeH="0" baseline="0" dirty="0" smtClean="0">
                <a:ln>
                  <a:noFill/>
                </a:ln>
                <a:solidFill>
                  <a:srgbClr val="231F20"/>
                </a:solidFill>
                <a:effectLst/>
                <a:latin typeface="Times New Roman" pitchFamily="18" charset="0"/>
                <a:ea typeface="宋体" pitchFamily="2" charset="-122"/>
                <a:cs typeface="Times New Roman" pitchFamily="18" charset="0"/>
              </a:rPr>
              <a:t> &lt; 0.01). For all analyses, biological replicate numbers are: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infected root samples = 10; healthy root samples =10; bulk soil samples = 5.</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6</a:t>
            </a:r>
            <a:endParaRPr lang="zh-CN" altLang="en-US" b="1" dirty="0"/>
          </a:p>
        </p:txBody>
      </p:sp>
      <p:pic>
        <p:nvPicPr>
          <p:cNvPr id="1026" name="Picture 2" descr="C:\Users\sweety\Desktop\Illustrator\20180803 FIG6_remove_RGB300dpi.tif"/>
          <p:cNvPicPr>
            <a:picLocks noChangeAspect="1" noChangeArrowheads="1"/>
          </p:cNvPicPr>
          <p:nvPr/>
        </p:nvPicPr>
        <p:blipFill>
          <a:blip r:embed="rId2" cstate="print"/>
          <a:srcRect/>
          <a:stretch>
            <a:fillRect/>
          </a:stretch>
        </p:blipFill>
        <p:spPr bwMode="auto">
          <a:xfrm>
            <a:off x="0" y="2965876"/>
            <a:ext cx="6858000" cy="397424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weety\Desktop\Illustrator\20180807 FIG5_RGB300dpi.tif"/>
          <p:cNvPicPr>
            <a:picLocks noChangeAspect="1" noChangeArrowheads="1"/>
          </p:cNvPicPr>
          <p:nvPr/>
        </p:nvPicPr>
        <p:blipFill>
          <a:blip r:embed="rId2" cstate="print"/>
          <a:srcRect b="32053"/>
          <a:stretch>
            <a:fillRect/>
          </a:stretch>
        </p:blipFill>
        <p:spPr bwMode="auto">
          <a:xfrm>
            <a:off x="222504" y="670560"/>
            <a:ext cx="6483096" cy="6565127"/>
          </a:xfrm>
          <a:prstGeom prst="rect">
            <a:avLst/>
          </a:prstGeom>
          <a:noFill/>
        </p:spPr>
      </p:pic>
      <p:sp>
        <p:nvSpPr>
          <p:cNvPr id="3" name="TextBox 2"/>
          <p:cNvSpPr txBox="1"/>
          <p:nvPr/>
        </p:nvSpPr>
        <p:spPr>
          <a:xfrm>
            <a:off x="60960" y="182880"/>
            <a:ext cx="1036320" cy="369332"/>
          </a:xfrm>
          <a:prstGeom prst="rect">
            <a:avLst/>
          </a:prstGeom>
          <a:noFill/>
        </p:spPr>
        <p:txBody>
          <a:bodyPr wrap="square" rtlCol="0">
            <a:spAutoFit/>
          </a:bodyPr>
          <a:lstStyle/>
          <a:p>
            <a:r>
              <a:rPr lang="en-US" altLang="zh-CN" b="1" dirty="0" smtClean="0"/>
              <a:t>Fig 5</a:t>
            </a:r>
            <a:endParaRPr lang="zh-CN"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S9</a:t>
            </a:r>
            <a:endParaRPr lang="zh-CN" altLang="en-US" b="1" dirty="0"/>
          </a:p>
        </p:txBody>
      </p:sp>
      <p:pic>
        <p:nvPicPr>
          <p:cNvPr id="3" name="图片 2" descr="20180808 Supplemental FIG9 RGB300dpi.tif"/>
          <p:cNvPicPr>
            <a:picLocks noChangeAspect="1"/>
          </p:cNvPicPr>
          <p:nvPr/>
        </p:nvPicPr>
        <p:blipFill>
          <a:blip r:embed="rId2" cstate="print"/>
          <a:stretch>
            <a:fillRect/>
          </a:stretch>
        </p:blipFill>
        <p:spPr>
          <a:xfrm>
            <a:off x="493776" y="1173480"/>
            <a:ext cx="5657088" cy="381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S10</a:t>
            </a:r>
            <a:endParaRPr lang="zh-CN" altLang="en-US" b="1" dirty="0"/>
          </a:p>
        </p:txBody>
      </p:sp>
      <p:pic>
        <p:nvPicPr>
          <p:cNvPr id="3" name="图片 2" descr="20180808 Supplemental FIG10 RGB300dpi.tif"/>
          <p:cNvPicPr>
            <a:picLocks noChangeAspect="1"/>
          </p:cNvPicPr>
          <p:nvPr/>
        </p:nvPicPr>
        <p:blipFill>
          <a:blip r:embed="rId2" cstate="print"/>
          <a:stretch>
            <a:fillRect/>
          </a:stretch>
        </p:blipFill>
        <p:spPr>
          <a:xfrm>
            <a:off x="446532" y="957072"/>
            <a:ext cx="3617976" cy="39380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 y="182880"/>
            <a:ext cx="5730241" cy="646331"/>
          </a:xfrm>
          <a:prstGeom prst="rect">
            <a:avLst/>
          </a:prstGeom>
          <a:noFill/>
        </p:spPr>
        <p:txBody>
          <a:bodyPr wrap="square" rtlCol="0">
            <a:spAutoFit/>
          </a:bodyPr>
          <a:lstStyle/>
          <a:p>
            <a:r>
              <a:rPr lang="en-US" altLang="zh-CN" b="1" smtClean="0"/>
              <a:t>Fig </a:t>
            </a:r>
            <a:r>
              <a:rPr lang="en-US" altLang="zh-CN" b="1" smtClean="0"/>
              <a:t>S11</a:t>
            </a:r>
            <a:endParaRPr lang="zh-CN" altLang="en-US" b="1" dirty="0" smtClean="0"/>
          </a:p>
          <a:p>
            <a:endParaRPr lang="zh-CN" altLang="en-US" b="1" dirty="0"/>
          </a:p>
        </p:txBody>
      </p:sp>
      <p:pic>
        <p:nvPicPr>
          <p:cNvPr id="3" name="图片 2" descr="20180808 Supplemental FIG11 RGB300dpi.tif"/>
          <p:cNvPicPr>
            <a:picLocks noChangeAspect="1"/>
          </p:cNvPicPr>
          <p:nvPr/>
        </p:nvPicPr>
        <p:blipFill>
          <a:blip r:embed="rId2" cstate="print"/>
          <a:stretch>
            <a:fillRect/>
          </a:stretch>
        </p:blipFill>
        <p:spPr>
          <a:xfrm>
            <a:off x="669867" y="1390443"/>
            <a:ext cx="4529856" cy="5475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 y="182880"/>
            <a:ext cx="2735249" cy="369332"/>
          </a:xfrm>
          <a:prstGeom prst="rect">
            <a:avLst/>
          </a:prstGeom>
          <a:noFill/>
        </p:spPr>
        <p:txBody>
          <a:bodyPr wrap="square" rtlCol="0">
            <a:spAutoFit/>
          </a:bodyPr>
          <a:lstStyle/>
          <a:p>
            <a:r>
              <a:rPr lang="en-US" altLang="zh-CN" b="1" dirty="0" smtClean="0"/>
              <a:t>Fig S12 </a:t>
            </a:r>
            <a:r>
              <a:rPr lang="zh-CN" altLang="en-US" b="1" dirty="0" smtClean="0"/>
              <a:t>（重新画图）</a:t>
            </a:r>
            <a:endParaRPr lang="zh-CN" altLang="en-US" b="1" dirty="0"/>
          </a:p>
        </p:txBody>
      </p:sp>
      <p:pic>
        <p:nvPicPr>
          <p:cNvPr id="3" name="Picture 2"/>
          <p:cNvPicPr>
            <a:picLocks noChangeAspect="1" noChangeArrowheads="1"/>
          </p:cNvPicPr>
          <p:nvPr/>
        </p:nvPicPr>
        <p:blipFill>
          <a:blip r:embed="rId2" cstate="print"/>
          <a:srcRect/>
          <a:stretch>
            <a:fillRect/>
          </a:stretch>
        </p:blipFill>
        <p:spPr bwMode="auto">
          <a:xfrm>
            <a:off x="516835" y="1196279"/>
            <a:ext cx="2550238" cy="1620317"/>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3061253" y="1196279"/>
            <a:ext cx="2719315" cy="1620317"/>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503583" y="2802632"/>
            <a:ext cx="2561544" cy="1620424"/>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040495" y="2802632"/>
            <a:ext cx="2736713" cy="1623594"/>
          </a:xfrm>
          <a:prstGeom prst="rect">
            <a:avLst/>
          </a:prstGeom>
          <a:noFill/>
          <a:ln w="9525">
            <a:noFill/>
            <a:miter lim="800000"/>
            <a:headEnd/>
            <a:tailEnd/>
          </a:ln>
          <a:effectLst/>
        </p:spPr>
      </p:pic>
      <p:pic>
        <p:nvPicPr>
          <p:cNvPr id="7" name="Picture 2"/>
          <p:cNvPicPr>
            <a:picLocks noChangeAspect="1" noChangeArrowheads="1"/>
          </p:cNvPicPr>
          <p:nvPr/>
        </p:nvPicPr>
        <p:blipFill>
          <a:blip r:embed="rId6" cstate="print"/>
          <a:srcRect/>
          <a:stretch>
            <a:fillRect/>
          </a:stretch>
        </p:blipFill>
        <p:spPr bwMode="auto">
          <a:xfrm>
            <a:off x="516836" y="4571593"/>
            <a:ext cx="2885778" cy="1723190"/>
          </a:xfrm>
          <a:prstGeom prst="rect">
            <a:avLst/>
          </a:prstGeom>
          <a:noFill/>
          <a:ln w="9525">
            <a:noFill/>
            <a:miter lim="800000"/>
            <a:headEnd/>
            <a:tailEnd/>
          </a:ln>
          <a:effectLst/>
        </p:spPr>
      </p:pic>
      <p:pic>
        <p:nvPicPr>
          <p:cNvPr id="8" name="Picture 3"/>
          <p:cNvPicPr>
            <a:picLocks noChangeAspect="1" noChangeArrowheads="1"/>
          </p:cNvPicPr>
          <p:nvPr/>
        </p:nvPicPr>
        <p:blipFill>
          <a:blip r:embed="rId7" cstate="print"/>
          <a:srcRect/>
          <a:stretch>
            <a:fillRect/>
          </a:stretch>
        </p:blipFill>
        <p:spPr bwMode="auto">
          <a:xfrm>
            <a:off x="3388568" y="4571594"/>
            <a:ext cx="2627919" cy="1707821"/>
          </a:xfrm>
          <a:prstGeom prst="rect">
            <a:avLst/>
          </a:prstGeom>
          <a:noFill/>
          <a:ln w="9525">
            <a:noFill/>
            <a:miter lim="800000"/>
            <a:headEnd/>
            <a:tailEnd/>
          </a:ln>
          <a:effectLst/>
        </p:spPr>
      </p:pic>
      <p:pic>
        <p:nvPicPr>
          <p:cNvPr id="9" name="Picture 4"/>
          <p:cNvPicPr>
            <a:picLocks noChangeAspect="1" noChangeArrowheads="1"/>
          </p:cNvPicPr>
          <p:nvPr/>
        </p:nvPicPr>
        <p:blipFill>
          <a:blip r:embed="rId8" cstate="print"/>
          <a:srcRect/>
          <a:stretch>
            <a:fillRect/>
          </a:stretch>
        </p:blipFill>
        <p:spPr bwMode="auto">
          <a:xfrm>
            <a:off x="530087" y="6283966"/>
            <a:ext cx="2888974" cy="1831546"/>
          </a:xfrm>
          <a:prstGeom prst="rect">
            <a:avLst/>
          </a:prstGeom>
          <a:noFill/>
          <a:ln w="9525">
            <a:noFill/>
            <a:miter lim="800000"/>
            <a:headEnd/>
            <a:tailEnd/>
          </a:ln>
          <a:effectLst/>
        </p:spPr>
      </p:pic>
      <p:pic>
        <p:nvPicPr>
          <p:cNvPr id="10" name="Picture 5"/>
          <p:cNvPicPr>
            <a:picLocks noChangeAspect="1" noChangeArrowheads="1"/>
          </p:cNvPicPr>
          <p:nvPr/>
        </p:nvPicPr>
        <p:blipFill>
          <a:blip r:embed="rId9" cstate="print"/>
          <a:srcRect/>
          <a:stretch>
            <a:fillRect/>
          </a:stretch>
        </p:blipFill>
        <p:spPr bwMode="auto">
          <a:xfrm>
            <a:off x="3296138" y="6270713"/>
            <a:ext cx="3191356" cy="1826366"/>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S13</a:t>
            </a:r>
            <a:endParaRPr lang="zh-CN" altLang="en-US" b="1" dirty="0"/>
          </a:p>
        </p:txBody>
      </p:sp>
      <p:pic>
        <p:nvPicPr>
          <p:cNvPr id="3" name="图片 2" descr="20180808 Supplemental FIG13 RGB300dpi.tif"/>
          <p:cNvPicPr>
            <a:picLocks noChangeAspect="1"/>
          </p:cNvPicPr>
          <p:nvPr/>
        </p:nvPicPr>
        <p:blipFill>
          <a:blip r:embed="rId2" cstate="print"/>
          <a:stretch>
            <a:fillRect/>
          </a:stretch>
        </p:blipFill>
        <p:spPr>
          <a:xfrm>
            <a:off x="274320" y="1551432"/>
            <a:ext cx="3352800" cy="35722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S14</a:t>
            </a:r>
            <a:endParaRPr lang="zh-CN" altLang="en-US" b="1" dirty="0"/>
          </a:p>
        </p:txBody>
      </p:sp>
      <p:pic>
        <p:nvPicPr>
          <p:cNvPr id="3" name="图片 2" descr="20180808 Supplemental FIG14 RGB300dpi.tif"/>
          <p:cNvPicPr>
            <a:picLocks noChangeAspect="1"/>
          </p:cNvPicPr>
          <p:nvPr/>
        </p:nvPicPr>
        <p:blipFill>
          <a:blip r:embed="rId2" cstate="print"/>
          <a:stretch>
            <a:fillRect/>
          </a:stretch>
        </p:blipFill>
        <p:spPr>
          <a:xfrm>
            <a:off x="348996" y="829056"/>
            <a:ext cx="5428488" cy="7272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 y="182880"/>
            <a:ext cx="1036320" cy="369332"/>
          </a:xfrm>
          <a:prstGeom prst="rect">
            <a:avLst/>
          </a:prstGeom>
          <a:noFill/>
        </p:spPr>
        <p:txBody>
          <a:bodyPr wrap="square" rtlCol="0">
            <a:spAutoFit/>
          </a:bodyPr>
          <a:lstStyle/>
          <a:p>
            <a:r>
              <a:rPr lang="en-US" altLang="zh-CN" b="1" dirty="0" smtClean="0"/>
              <a:t>Fig S15</a:t>
            </a:r>
            <a:endParaRPr lang="zh-CN" altLang="en-US" b="1" dirty="0"/>
          </a:p>
        </p:txBody>
      </p:sp>
      <p:pic>
        <p:nvPicPr>
          <p:cNvPr id="3" name="图片 2" descr="20180808 Supplemental FIG15 RGB300dpi.tif"/>
          <p:cNvPicPr>
            <a:picLocks noChangeAspect="1"/>
          </p:cNvPicPr>
          <p:nvPr/>
        </p:nvPicPr>
        <p:blipFill>
          <a:blip r:embed="rId2" cstate="print"/>
          <a:stretch>
            <a:fillRect/>
          </a:stretch>
        </p:blipFill>
        <p:spPr>
          <a:xfrm>
            <a:off x="465468" y="1164984"/>
            <a:ext cx="4550664" cy="3090672"/>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1744</TotalTime>
  <Words>536</Words>
  <Application>Microsoft Office PowerPoint</Application>
  <PresentationFormat>A4 纸张(210x297 毫米)</PresentationFormat>
  <Paragraphs>19</Paragraphs>
  <Slides>11</Slides>
  <Notes>0</Notes>
  <HiddenSlides>0</HiddenSlides>
  <MMClips>0</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xiaoliang wang</dc:creator>
  <cp:lastModifiedBy>sweety</cp:lastModifiedBy>
  <cp:revision>56</cp:revision>
  <dcterms:created xsi:type="dcterms:W3CDTF">2018-06-05T02:16:50Z</dcterms:created>
  <dcterms:modified xsi:type="dcterms:W3CDTF">2018-08-15T07:16:48Z</dcterms:modified>
</cp:coreProperties>
</file>